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E80"/>
    <a:srgbClr val="138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726"/>
  </p:normalViewPr>
  <p:slideViewPr>
    <p:cSldViewPr snapToGrid="0">
      <p:cViewPr varScale="1">
        <p:scale>
          <a:sx n="160" d="100"/>
          <a:sy n="160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3A63-F937-1553-4E6A-353DA3E50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6D3B2-2026-1D7F-1AC5-521BD0362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99F7-B31F-1F44-9378-6933A2DD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464C-5848-51EC-F2D4-6B2C713C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E224E-960A-A472-896A-AF18154E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FB67-3710-851E-31D2-C57ED4A4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83020"/>
            <a:ext cx="8945880" cy="48499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4F66-6CA7-8AEB-A0D9-64914F78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F3E5B-0B78-3EC8-7C14-B828280B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97190-ADB1-84FA-A854-72F36D9B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C6F84-1F25-234E-16DB-75FA6029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859D-455D-8C87-7937-400B3C3C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5C58A-64F4-D38E-6583-F4D8F348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D806D-F16A-B000-74A8-8C749A28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5D23-4AF4-1394-74EF-3338B99D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52A3-24ED-74F4-16DF-B8F5DB2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6F85-8644-46CD-B297-CBBC3EA1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62000"/>
            <a:ext cx="8945880" cy="5060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B442-EEE4-C304-BE44-B55C65AD5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3AB5B-A06C-287C-A2F4-27D91B756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1758E-3CFD-F961-6236-F0880B92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121E9-2219-D01A-7D92-B1A3F04B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14BE1-F18B-5E72-576A-4CF9ED22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6587-9895-0F91-3300-873E6A47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978"/>
            <a:ext cx="7886700" cy="5270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8A17-190C-CFEE-BA08-118CEDA9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231E0-2A90-A15A-B4EF-3FBCEC19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17025-2DE9-6D96-5388-8CFBCBDC9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53F27-6EB6-F647-5E52-EB46D0133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14A8A-5812-FC74-0EB2-D1E01DAB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57903-AAC9-B123-C6F7-36A8D02F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74376-E8C9-33E8-F1EC-8A3A480B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D8AC6-4FF1-2774-B088-69F729E8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74350-3570-7AC1-DD9B-7D96485C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671B-AA7F-98D9-C119-B43689E7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7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A85E-FD5E-46AF-ED79-9D67CE26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84CA-38E6-07A7-E9CD-9964B155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59AA2-2E66-833B-E6B8-E65A5F456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8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84880-19BB-1414-77E5-B1CB10AD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7E93-D349-097B-DACA-9552B63F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C53C9-27D0-8B9A-A25E-D01230B1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A927-29A9-9B69-6FB4-A3C226AF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3C82A-92BB-241C-0469-4221C0775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A9A7D-E055-5D0A-4340-1FA63572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8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494C3-56A1-518D-268D-68E27A41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B6633B8-EB7A-E34C-9E1B-E052895F842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A05E5-17E1-0CEE-1CA0-77F2232A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A660-287F-6103-AE2F-1FB4DE77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53FF36D-5CE4-A845-87E8-50F5C2DC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D80EE4-3EA3-C3F9-F9B8-9CA3E898C13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-1"/>
            <a:ext cx="9143999" cy="666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0629D8-470B-BBD3-2333-E696E76824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9143999" cy="6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3064-5269-C108-AC60-D7C044522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75ED8-AE3D-D6CA-2BBF-87766F1BB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7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PM2024_Oral_Presentation_Template_1" id="{28A84E9A-5B60-FA45-A1F7-AE980C0AFAF6}" vid="{F6D13E1D-7888-B047-A445-F9D6EA37F5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Laurie Allen</dc:creator>
  <cp:lastModifiedBy>Laurie Allen</cp:lastModifiedBy>
  <cp:revision>5</cp:revision>
  <dcterms:created xsi:type="dcterms:W3CDTF">2024-06-26T16:29:01Z</dcterms:created>
  <dcterms:modified xsi:type="dcterms:W3CDTF">2025-11-17T14:39:20Z</dcterms:modified>
</cp:coreProperties>
</file>